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421" r:id="rId5"/>
    <p:sldId id="422" r:id="rId6"/>
    <p:sldId id="423" r:id="rId7"/>
    <p:sldId id="424" r:id="rId8"/>
    <p:sldId id="42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A2"/>
    <a:srgbClr val="EBB548"/>
    <a:srgbClr val="198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CCD1A-2351-3967-A243-CEBB4A4E4BF8}" v="5" dt="2025-11-02T23:44:00.235"/>
    <p1510:client id="{A3369BFE-3FCF-6F09-17AD-23FB460B767D}" v="365" dt="2025-11-02T23:46:40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ro, Latrecia" userId="S::aberola@richmond.k12.ga.us::ac850610-84d4-47c3-83e5-cbed7374912d" providerId="AD" clId="Web-{A3369BFE-3FCF-6F09-17AD-23FB460B767D}"/>
    <pc:docChg chg="addSld delSld">
      <pc:chgData name="Abero, Latrecia" userId="S::aberola@richmond.k12.ga.us::ac850610-84d4-47c3-83e5-cbed7374912d" providerId="AD" clId="Web-{A3369BFE-3FCF-6F09-17AD-23FB460B767D}" dt="2025-11-02T23:46:40.041" v="355"/>
      <pc:docMkLst>
        <pc:docMk/>
      </pc:docMkLst>
      <pc:sldChg chg="del">
        <pc:chgData name="Abero, Latrecia" userId="S::aberola@richmond.k12.ga.us::ac850610-84d4-47c3-83e5-cbed7374912d" providerId="AD" clId="Web-{A3369BFE-3FCF-6F09-17AD-23FB460B767D}" dt="2025-11-02T23:45:47.350" v="0"/>
        <pc:sldMkLst>
          <pc:docMk/>
          <pc:sldMk cId="1956763036" sldId="36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16.664" v="120"/>
        <pc:sldMkLst>
          <pc:docMk/>
          <pc:sldMk cId="3483506485" sldId="42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16.758" v="121"/>
        <pc:sldMkLst>
          <pc:docMk/>
          <pc:sldMk cId="3075659417" sldId="42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5"/>
        <pc:sldMkLst>
          <pc:docMk/>
          <pc:sldMk cId="2938282646" sldId="42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4"/>
        <pc:sldMkLst>
          <pc:docMk/>
          <pc:sldMk cId="3602121016" sldId="42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3"/>
        <pc:sldMkLst>
          <pc:docMk/>
          <pc:sldMk cId="2550090663" sldId="42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2"/>
        <pc:sldMkLst>
          <pc:docMk/>
          <pc:sldMk cId="783158084" sldId="42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1"/>
        <pc:sldMkLst>
          <pc:docMk/>
          <pc:sldMk cId="2838774137" sldId="43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50"/>
        <pc:sldMkLst>
          <pc:docMk/>
          <pc:sldMk cId="526211854" sldId="43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49"/>
        <pc:sldMkLst>
          <pc:docMk/>
          <pc:sldMk cId="3816871628" sldId="43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48"/>
        <pc:sldMkLst>
          <pc:docMk/>
          <pc:sldMk cId="3213264246" sldId="43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47"/>
        <pc:sldMkLst>
          <pc:docMk/>
          <pc:sldMk cId="2777934701" sldId="43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46"/>
        <pc:sldMkLst>
          <pc:docMk/>
          <pc:sldMk cId="3825043809" sldId="43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41" v="345"/>
        <pc:sldMkLst>
          <pc:docMk/>
          <pc:sldMk cId="493127555" sldId="43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44"/>
        <pc:sldMkLst>
          <pc:docMk/>
          <pc:sldMk cId="1285447234" sldId="43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43"/>
        <pc:sldMkLst>
          <pc:docMk/>
          <pc:sldMk cId="3426816941" sldId="43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42"/>
        <pc:sldMkLst>
          <pc:docMk/>
          <pc:sldMk cId="2731889075" sldId="43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41"/>
        <pc:sldMkLst>
          <pc:docMk/>
          <pc:sldMk cId="2950101272" sldId="44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40"/>
        <pc:sldMkLst>
          <pc:docMk/>
          <pc:sldMk cId="1459947163" sldId="44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39"/>
        <pc:sldMkLst>
          <pc:docMk/>
          <pc:sldMk cId="3663412011" sldId="44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38"/>
        <pc:sldMkLst>
          <pc:docMk/>
          <pc:sldMk cId="3664887594" sldId="44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37"/>
        <pc:sldMkLst>
          <pc:docMk/>
          <pc:sldMk cId="2705920477" sldId="44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36"/>
        <pc:sldMkLst>
          <pc:docMk/>
          <pc:sldMk cId="4171025749" sldId="44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25" v="335"/>
        <pc:sldMkLst>
          <pc:docMk/>
          <pc:sldMk cId="3046615635" sldId="44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34"/>
        <pc:sldMkLst>
          <pc:docMk/>
          <pc:sldMk cId="1930320797" sldId="44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33"/>
        <pc:sldMkLst>
          <pc:docMk/>
          <pc:sldMk cId="1573722261" sldId="44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32"/>
        <pc:sldMkLst>
          <pc:docMk/>
          <pc:sldMk cId="2674665439" sldId="44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31"/>
        <pc:sldMkLst>
          <pc:docMk/>
          <pc:sldMk cId="3281383530" sldId="45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30"/>
        <pc:sldMkLst>
          <pc:docMk/>
          <pc:sldMk cId="503869850" sldId="45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29"/>
        <pc:sldMkLst>
          <pc:docMk/>
          <pc:sldMk cId="1140208203" sldId="45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28"/>
        <pc:sldMkLst>
          <pc:docMk/>
          <pc:sldMk cId="1445926424" sldId="45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27"/>
        <pc:sldMkLst>
          <pc:docMk/>
          <pc:sldMk cId="561624714" sldId="45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26"/>
        <pc:sldMkLst>
          <pc:docMk/>
          <pc:sldMk cId="505026048" sldId="45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40.010" v="325"/>
        <pc:sldMkLst>
          <pc:docMk/>
          <pc:sldMk cId="2527901109" sldId="45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24"/>
        <pc:sldMkLst>
          <pc:docMk/>
          <pc:sldMk cId="129142546" sldId="45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23"/>
        <pc:sldMkLst>
          <pc:docMk/>
          <pc:sldMk cId="3221123574" sldId="45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22"/>
        <pc:sldMkLst>
          <pc:docMk/>
          <pc:sldMk cId="2020861196" sldId="45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21"/>
        <pc:sldMkLst>
          <pc:docMk/>
          <pc:sldMk cId="3901626856" sldId="46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20"/>
        <pc:sldMkLst>
          <pc:docMk/>
          <pc:sldMk cId="2052281574" sldId="46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9"/>
        <pc:sldMkLst>
          <pc:docMk/>
          <pc:sldMk cId="3566265640" sldId="46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8"/>
        <pc:sldMkLst>
          <pc:docMk/>
          <pc:sldMk cId="2495709716" sldId="46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7"/>
        <pc:sldMkLst>
          <pc:docMk/>
          <pc:sldMk cId="3274807352" sldId="46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6"/>
        <pc:sldMkLst>
          <pc:docMk/>
          <pc:sldMk cId="3493091330" sldId="46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5"/>
        <pc:sldMkLst>
          <pc:docMk/>
          <pc:sldMk cId="1200930853" sldId="46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94" v="314"/>
        <pc:sldMkLst>
          <pc:docMk/>
          <pc:sldMk cId="2436373072" sldId="46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13"/>
        <pc:sldMkLst>
          <pc:docMk/>
          <pc:sldMk cId="3035509903" sldId="46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12"/>
        <pc:sldMkLst>
          <pc:docMk/>
          <pc:sldMk cId="685755553" sldId="46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11"/>
        <pc:sldMkLst>
          <pc:docMk/>
          <pc:sldMk cId="283904815" sldId="47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10"/>
        <pc:sldMkLst>
          <pc:docMk/>
          <pc:sldMk cId="1861489042" sldId="47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9"/>
        <pc:sldMkLst>
          <pc:docMk/>
          <pc:sldMk cId="2350662929" sldId="47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8"/>
        <pc:sldMkLst>
          <pc:docMk/>
          <pc:sldMk cId="2830036951" sldId="47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7"/>
        <pc:sldMkLst>
          <pc:docMk/>
          <pc:sldMk cId="3691754785" sldId="47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6"/>
        <pc:sldMkLst>
          <pc:docMk/>
          <pc:sldMk cId="713397781" sldId="47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5"/>
        <pc:sldMkLst>
          <pc:docMk/>
          <pc:sldMk cId="1702651534" sldId="47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4"/>
        <pc:sldMkLst>
          <pc:docMk/>
          <pc:sldMk cId="3995083332" sldId="47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78" v="303"/>
        <pc:sldMkLst>
          <pc:docMk/>
          <pc:sldMk cId="3928898052" sldId="47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302"/>
        <pc:sldMkLst>
          <pc:docMk/>
          <pc:sldMk cId="3260581741" sldId="47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301"/>
        <pc:sldMkLst>
          <pc:docMk/>
          <pc:sldMk cId="996378279" sldId="48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300"/>
        <pc:sldMkLst>
          <pc:docMk/>
          <pc:sldMk cId="1066024999" sldId="48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9"/>
        <pc:sldMkLst>
          <pc:docMk/>
          <pc:sldMk cId="1752583534" sldId="48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8"/>
        <pc:sldMkLst>
          <pc:docMk/>
          <pc:sldMk cId="4027058206" sldId="48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7"/>
        <pc:sldMkLst>
          <pc:docMk/>
          <pc:sldMk cId="4081168647" sldId="48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6"/>
        <pc:sldMkLst>
          <pc:docMk/>
          <pc:sldMk cId="1412925111" sldId="48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5"/>
        <pc:sldMkLst>
          <pc:docMk/>
          <pc:sldMk cId="3022880162" sldId="48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4"/>
        <pc:sldMkLst>
          <pc:docMk/>
          <pc:sldMk cId="3175066729" sldId="48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63" v="293"/>
        <pc:sldMkLst>
          <pc:docMk/>
          <pc:sldMk cId="2136613187" sldId="48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92"/>
        <pc:sldMkLst>
          <pc:docMk/>
          <pc:sldMk cId="2008156583" sldId="48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91"/>
        <pc:sldMkLst>
          <pc:docMk/>
          <pc:sldMk cId="371530905" sldId="49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90"/>
        <pc:sldMkLst>
          <pc:docMk/>
          <pc:sldMk cId="2983203081" sldId="49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9"/>
        <pc:sldMkLst>
          <pc:docMk/>
          <pc:sldMk cId="920182238" sldId="49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8"/>
        <pc:sldMkLst>
          <pc:docMk/>
          <pc:sldMk cId="1054630882" sldId="49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7"/>
        <pc:sldMkLst>
          <pc:docMk/>
          <pc:sldMk cId="3245607853" sldId="49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6"/>
        <pc:sldMkLst>
          <pc:docMk/>
          <pc:sldMk cId="3583475289" sldId="49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5"/>
        <pc:sldMkLst>
          <pc:docMk/>
          <pc:sldMk cId="2384340235" sldId="49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4"/>
        <pc:sldMkLst>
          <pc:docMk/>
          <pc:sldMk cId="3196533812" sldId="49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47" v="283"/>
        <pc:sldMkLst>
          <pc:docMk/>
          <pc:sldMk cId="228922345" sldId="49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82"/>
        <pc:sldMkLst>
          <pc:docMk/>
          <pc:sldMk cId="193579757" sldId="49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81"/>
        <pc:sldMkLst>
          <pc:docMk/>
          <pc:sldMk cId="2601908056" sldId="50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80"/>
        <pc:sldMkLst>
          <pc:docMk/>
          <pc:sldMk cId="2985715538" sldId="50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9"/>
        <pc:sldMkLst>
          <pc:docMk/>
          <pc:sldMk cId="51836419" sldId="50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8"/>
        <pc:sldMkLst>
          <pc:docMk/>
          <pc:sldMk cId="2041492054" sldId="50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7"/>
        <pc:sldMkLst>
          <pc:docMk/>
          <pc:sldMk cId="472416693" sldId="50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6"/>
        <pc:sldMkLst>
          <pc:docMk/>
          <pc:sldMk cId="748419814" sldId="50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5"/>
        <pc:sldMkLst>
          <pc:docMk/>
          <pc:sldMk cId="3600233594" sldId="50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4"/>
        <pc:sldMkLst>
          <pc:docMk/>
          <pc:sldMk cId="4116267290" sldId="50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3"/>
        <pc:sldMkLst>
          <pc:docMk/>
          <pc:sldMk cId="2811246502" sldId="50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2"/>
        <pc:sldMkLst>
          <pc:docMk/>
          <pc:sldMk cId="929977731" sldId="50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32" v="271"/>
        <pc:sldMkLst>
          <pc:docMk/>
          <pc:sldMk cId="3764426892" sldId="51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70"/>
        <pc:sldMkLst>
          <pc:docMk/>
          <pc:sldMk cId="2031240927" sldId="51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9"/>
        <pc:sldMkLst>
          <pc:docMk/>
          <pc:sldMk cId="825756178" sldId="51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8"/>
        <pc:sldMkLst>
          <pc:docMk/>
          <pc:sldMk cId="2404135349" sldId="51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7"/>
        <pc:sldMkLst>
          <pc:docMk/>
          <pc:sldMk cId="373366966" sldId="51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6"/>
        <pc:sldMkLst>
          <pc:docMk/>
          <pc:sldMk cId="2376862631" sldId="51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5"/>
        <pc:sldMkLst>
          <pc:docMk/>
          <pc:sldMk cId="4236160599" sldId="51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4"/>
        <pc:sldMkLst>
          <pc:docMk/>
          <pc:sldMk cId="3982288357" sldId="51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3"/>
        <pc:sldMkLst>
          <pc:docMk/>
          <pc:sldMk cId="2723576922" sldId="51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2"/>
        <pc:sldMkLst>
          <pc:docMk/>
          <pc:sldMk cId="2198948042" sldId="51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1"/>
        <pc:sldMkLst>
          <pc:docMk/>
          <pc:sldMk cId="1918778148" sldId="52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60"/>
        <pc:sldMkLst>
          <pc:docMk/>
          <pc:sldMk cId="4203461821" sldId="52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16" v="259"/>
        <pc:sldMkLst>
          <pc:docMk/>
          <pc:sldMk cId="1589222032" sldId="52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8"/>
        <pc:sldMkLst>
          <pc:docMk/>
          <pc:sldMk cId="522962669" sldId="52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7"/>
        <pc:sldMkLst>
          <pc:docMk/>
          <pc:sldMk cId="831911628" sldId="52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6"/>
        <pc:sldMkLst>
          <pc:docMk/>
          <pc:sldMk cId="3465280458" sldId="52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5"/>
        <pc:sldMkLst>
          <pc:docMk/>
          <pc:sldMk cId="1697974353" sldId="52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4"/>
        <pc:sldMkLst>
          <pc:docMk/>
          <pc:sldMk cId="1969202661" sldId="52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3"/>
        <pc:sldMkLst>
          <pc:docMk/>
          <pc:sldMk cId="3026997712" sldId="52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2"/>
        <pc:sldMkLst>
          <pc:docMk/>
          <pc:sldMk cId="3568180750" sldId="52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1"/>
        <pc:sldMkLst>
          <pc:docMk/>
          <pc:sldMk cId="500262128" sldId="53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50"/>
        <pc:sldMkLst>
          <pc:docMk/>
          <pc:sldMk cId="2853688161" sldId="53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49"/>
        <pc:sldMkLst>
          <pc:docMk/>
          <pc:sldMk cId="1163098286" sldId="532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900" v="248"/>
        <pc:sldMkLst>
          <pc:docMk/>
          <pc:sldMk cId="1931425544" sldId="533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7"/>
        <pc:sldMkLst>
          <pc:docMk/>
          <pc:sldMk cId="2947008349" sldId="534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6"/>
        <pc:sldMkLst>
          <pc:docMk/>
          <pc:sldMk cId="4267783577" sldId="535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5"/>
        <pc:sldMkLst>
          <pc:docMk/>
          <pc:sldMk cId="596173322" sldId="536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4"/>
        <pc:sldMkLst>
          <pc:docMk/>
          <pc:sldMk cId="1187514742" sldId="537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3"/>
        <pc:sldMkLst>
          <pc:docMk/>
          <pc:sldMk cId="3450530833" sldId="538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2"/>
        <pc:sldMkLst>
          <pc:docMk/>
          <pc:sldMk cId="4153621492" sldId="539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1"/>
        <pc:sldMkLst>
          <pc:docMk/>
          <pc:sldMk cId="596925096" sldId="540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40"/>
        <pc:sldMkLst>
          <pc:docMk/>
          <pc:sldMk cId="4131257874" sldId="541"/>
        </pc:sldMkLst>
      </pc:sldChg>
      <pc:sldChg chg="add del">
        <pc:chgData name="Abero, Latrecia" userId="S::aberola@richmond.k12.ga.us::ac850610-84d4-47c3-83e5-cbed7374912d" providerId="AD" clId="Web-{A3369BFE-3FCF-6F09-17AD-23FB460B767D}" dt="2025-11-02T23:46:39.885" v="239"/>
        <pc:sldMkLst>
          <pc:docMk/>
          <pc:sldMk cId="2850033295" sldId="5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4E4-1112-1740-9448-70237525782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0793-3263-6640-B127-0F7A0931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715AAB5-4B3D-871A-02D5-D48713DB13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1025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1887B91-A665-3B22-24B5-3F5AD3173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9E94461-47E2-4231-E11D-B73B179E2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18" name="Picture 1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8B80F52-4230-33C9-E0D7-C4AEED086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9" name="Picture 18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C16A17BA-EF86-2911-E01A-7C2F6F5F74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5" name="Picture 24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680344A-5BDA-AA9C-6E97-9FBC1FCC73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57954" y="5215147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28" name="Picture 27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800E9ACC-4124-6222-F94E-3B64489BEC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C396D7-F478-A083-A5C3-46674793CB75}"/>
              </a:ext>
            </a:extLst>
          </p:cNvPr>
          <p:cNvSpPr/>
          <p:nvPr userDrawn="1"/>
        </p:nvSpPr>
        <p:spPr>
          <a:xfrm>
            <a:off x="933620" y="694000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2038B8-F8A9-E9D7-CE41-9EA46C470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6283" y="693998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823275-A547-CF03-4177-4412F7C67D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085484"/>
            <a:ext cx="5586411" cy="2832239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CE3D6A-23EC-FC45-24C0-BA54ECB0A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74601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03E6F3-E409-7AF3-B07D-A34D7CA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34535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ACC6BCB-4862-7FBE-159C-D224B9038F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7" name="Picture 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CBF34EA5-E086-2D12-3215-560FD9F4FB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10" name="Picture 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19B6467-3279-1608-D634-4D50F3984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1" name="Picture 10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66036881-CBE8-89B3-5BA3-9BA4EC71B7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2" name="Picture 11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CF7A5D08-22F4-B8D9-2B87-58E4230ADD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0E502B6-F312-D548-2B82-ABCF566F84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695103"/>
            <a:ext cx="10394156" cy="44243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270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934308"/>
            <a:ext cx="10394156" cy="408921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424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547C5329-7CB8-7A7C-BD6F-A9007D626F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22" name="Picture 2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6133227-FF71-D2F7-80A4-5CB191F8B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5" name="Picture 14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DF8477CB-7B5C-1ACF-0269-77AB133C1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7" name="Picture 16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ACA92EC-A076-3E79-5F0A-03111A2916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26" name="Picture 2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1052CE6-23D4-CA57-0761-4993F4D6E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C24CEAA-CE47-FB29-1B77-C45F27EC4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1764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C3CE79-B13F-8FD9-0529-46059F9F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17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BB6F50-7715-4401-C0D4-B4A0C655C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92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512755-48F6-96CF-C0C4-B64C687D8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9A8580-4B8E-68B8-F8A5-9181579A0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D057F6-DC5B-3223-A01A-9B0CD577F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F31D898-122A-32AD-377D-1A272FB64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F5C05D-2A29-53F0-C95E-CCA18AA24B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9F6BE14-1166-7363-D7B1-5F2162B087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8B3CFA-DD2B-2339-5EEA-7A0DF5EE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1" y="5836445"/>
            <a:ext cx="5683248" cy="764380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89F72CC-4F5F-9534-76D4-6A98A03A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2112B6-A640-C500-9052-5D0063B53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16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18721E7-4F0F-1951-E206-7731AE132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B5BE96-7F96-796F-3BB1-418016717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AC1FC8-5096-DBD1-DB33-67A978086472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E16CFE-9B94-01D4-EE96-BD09C66E1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81D6AE-BEAA-1D77-8CE6-78A55A0CD6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032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EB0EB6B-CD88-4FBD-4699-AC40CAA813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C68840B-ADEB-6618-BE96-858106AA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704" y="5836445"/>
            <a:ext cx="5586411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969AA3-1FC7-AB76-08E7-9987D746A4DC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424E36-AF7B-C391-3DD0-6CC4DC25B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403CD-7BD1-A7CE-9A4A-F71A93D328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98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C6557F8-3E4C-331B-D9F0-1361071AD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251" y="0"/>
            <a:ext cx="3517900" cy="685800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6AC-1FCE-875B-F104-69928A311B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11601" y="2627940"/>
            <a:ext cx="6946900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85B008B-AA95-7EE4-8C90-BE46BDDB1B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1599" y="1466811"/>
            <a:ext cx="6946900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</a:t>
            </a:r>
          </a:p>
          <a:p>
            <a:pPr lvl="0"/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107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8E8EA44A-775A-D852-4E97-C5B578BCFC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11" name="Picture 10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0DCC50D6-8094-133D-8FF9-E68D36304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4" name="Picture 13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45D06C7-34C8-BF10-6AF8-84A09F01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2" name="Picture 1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833629D-336A-B9FA-2A6B-571B6B804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10FD7EA3-7407-1D8A-B199-2C7E859AE7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18" name="Picture 1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687BB61D-BBA2-C7FB-F08E-28DA5C11CD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25" name="Picture 2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7E2ABA1E-A8C8-34C3-2749-EA48813D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4DB832-7070-13CE-4108-00F6CAA82B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7940"/>
            <a:ext cx="7239792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651EA60-CF65-1DA3-3360-D8353487B3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4099" y="0"/>
            <a:ext cx="3517900" cy="692126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7CF8AF-D8F5-A666-741C-D73B5012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32487"/>
            <a:ext cx="7239793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DFBB943-0F32-0710-CB7A-7C0B177CE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6857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804E5E34-C89F-20A0-D6CD-C9F9D5ECB2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9" name="Picture 28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D1B5FA0F-2A64-1D11-FF9A-1E9F54915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3" name="Picture 32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FDBEE849-60DF-D864-3807-0A5AE76B87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6646" y="5198831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9FA57B4-0AC1-EBEA-2C51-B21B8A11A2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0" name="Picture 2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939D2F6-DA05-7ACC-3C71-6AFAC54A9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31" name="Picture 30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37B83985-9022-48B0-D39E-D9B826FF70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5" name="Picture 3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4135EAC6-C52E-434F-8014-45C185C12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F648C-BB55-75C1-B73D-B02A9D6EC5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603AE3D-F5A2-94A5-1239-2CB691522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5FC9D-4F95-F567-8816-8E5710E028C0}"/>
              </a:ext>
            </a:extLst>
          </p:cNvPr>
          <p:cNvSpPr/>
          <p:nvPr userDrawn="1"/>
        </p:nvSpPr>
        <p:spPr>
          <a:xfrm>
            <a:off x="6743419" y="1389844"/>
            <a:ext cx="4588560" cy="458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782248-6B85-A28D-2F34-6FB959453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8" y="1432487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F124D9E-51E3-AA78-E0C3-C356539FAB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419" y="132547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4775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8ADDC-CC7F-7B46-BE09-E734735B99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6571-1E0B-5049-A56F-A4DB6660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64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73B79D-4387-0746-857F-F4B685E5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3317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CA54-BEA8-9A44-A7B9-D1948FCF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222"/>
            <a:ext cx="105156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9" r:id="rId13"/>
    <p:sldLayoutId id="2147483705" r:id="rId14"/>
    <p:sldLayoutId id="2147483656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1F0D6B88-4D4A-361B-D675-6E01E7A7C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485B0-50F6-CEEF-8049-CECACBBA69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12: POD: Day 1</a:t>
            </a:r>
          </a:p>
        </p:txBody>
      </p:sp>
      <p:pic>
        <p:nvPicPr>
          <p:cNvPr id="5" name="Picture 4" descr="A screenshot of a math problem&#10;&#10;AI-generated content may be incorrect.">
            <a:extLst>
              <a:ext uri="{FF2B5EF4-FFF2-40B4-BE49-F238E27FC236}">
                <a16:creationId xmlns:a16="http://schemas.microsoft.com/office/drawing/2014/main" id="{ED70F8E4-AC75-2039-0D1B-1DEF61E84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1752907"/>
            <a:ext cx="8285800" cy="46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17CE2304-0470-E6CF-7748-EEECC3F8CB9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96933-8CD9-F618-A912-79F9E8D47A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12: POD: Day 2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A3E077-99B0-40C7-38B7-844E35E5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49" y="1620000"/>
            <a:ext cx="7834751" cy="45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571E9C0B-79DB-02F4-6A6A-FF08C2C07CA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C66E4-3FCB-728C-440E-23B88C30C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12: POD: Day 3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237EB6-35DC-DD5A-30F2-B37A3E2C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99" y="1620000"/>
            <a:ext cx="8059301" cy="46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39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64C5F2FD-6D42-3595-ACE9-E48FDCF0625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6A7B-3D5D-99FB-9E21-BAC690098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12: POD: Day 4</a:t>
            </a:r>
          </a:p>
        </p:txBody>
      </p:sp>
      <p:pic>
        <p:nvPicPr>
          <p:cNvPr id="5" name="Picture 4" descr="A screenshot of a game&#10;&#10;AI-generated content may be incorrect.">
            <a:extLst>
              <a:ext uri="{FF2B5EF4-FFF2-40B4-BE49-F238E27FC236}">
                <a16:creationId xmlns:a16="http://schemas.microsoft.com/office/drawing/2014/main" id="{63BD69D8-78D7-C35A-9397-B7A411FAF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670050"/>
            <a:ext cx="8216899" cy="45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0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4B9956FA-26F7-47E8-8020-CA2AF83C27D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Video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1F39-ABE9-0F89-812F-E825781F6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12: POD: Day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E76BD-52D3-44CB-26AF-0A7491F82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08" y="623658"/>
            <a:ext cx="3638550" cy="1247775"/>
          </a:xfrm>
          <a:prstGeom prst="rect">
            <a:avLst/>
          </a:prstGeom>
        </p:spPr>
      </p:pic>
      <p:pic>
        <p:nvPicPr>
          <p:cNvPr id="6" name="Desk">
            <a:hlinkClick r:id="" action="ppaction://media"/>
            <a:extLst>
              <a:ext uri="{FF2B5EF4-FFF2-40B4-BE49-F238E27FC236}">
                <a16:creationId xmlns:a16="http://schemas.microsoft.com/office/drawing/2014/main" id="{BA196F61-8C83-0C5A-7309-1EDEDB38D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0" y="1934308"/>
            <a:ext cx="8737600" cy="46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S Color">
      <a:dk1>
        <a:srgbClr val="000000"/>
      </a:dk1>
      <a:lt1>
        <a:srgbClr val="FFFFFF"/>
      </a:lt1>
      <a:dk2>
        <a:srgbClr val="09212B"/>
      </a:dk2>
      <a:lt2>
        <a:srgbClr val="F6F6F6"/>
      </a:lt2>
      <a:accent1>
        <a:srgbClr val="006EA0"/>
      </a:accent1>
      <a:accent2>
        <a:srgbClr val="98C6D9"/>
      </a:accent2>
      <a:accent3>
        <a:srgbClr val="CBE1EC"/>
      </a:accent3>
      <a:accent4>
        <a:srgbClr val="E8B548"/>
      </a:accent4>
      <a:accent5>
        <a:srgbClr val="FAD777"/>
      </a:accent5>
      <a:accent6>
        <a:srgbClr val="E98B2C"/>
      </a:accent6>
      <a:hlink>
        <a:srgbClr val="006EA0"/>
      </a:hlink>
      <a:folHlink>
        <a:srgbClr val="98C6D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SS_Presentation_2021_Template [Read-Only]" id="{240D82F8-9361-4A37-947D-AF4787FB85A6}" vid="{8E2B2370-FDAC-4F32-892B-3749F81A8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8CA33B7E6FB40A3635EEEB73F1479" ma:contentTypeVersion="18" ma:contentTypeDescription="Create a new document." ma:contentTypeScope="" ma:versionID="f3f049311fe5cc25338042abe9a3be53">
  <xsd:schema xmlns:xsd="http://www.w3.org/2001/XMLSchema" xmlns:xs="http://www.w3.org/2001/XMLSchema" xmlns:p="http://schemas.microsoft.com/office/2006/metadata/properties" xmlns:ns2="585fbf56-9041-4799-9f82-08bd0c505907" xmlns:ns3="7826e52b-9789-4db9-ab08-34e5726b4666" targetNamespace="http://schemas.microsoft.com/office/2006/metadata/properties" ma:root="true" ma:fieldsID="0f8c27f88e8475efc2b525ff6061670e" ns2:_="" ns3:_="">
    <xsd:import namespace="585fbf56-9041-4799-9f82-08bd0c505907"/>
    <xsd:import namespace="7826e52b-9789-4db9-ab08-34e5726b4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bf56-9041-4799-9f82-08bd0c505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099b82-bc8d-4345-9a6b-b409626404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e52b-9789-4db9-ab08-34e5726b4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1ae949-a9f0-451b-853f-3631a3167e24}" ma:internalName="TaxCatchAll" ma:showField="CatchAllData" ma:web="7826e52b-9789-4db9-ab08-34e5726b4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fbf56-9041-4799-9f82-08bd0c505907">
      <Terms xmlns="http://schemas.microsoft.com/office/infopath/2007/PartnerControls"/>
    </lcf76f155ced4ddcb4097134ff3c332f>
    <TaxCatchAll xmlns="7826e52b-9789-4db9-ab08-34e5726b4666" xsi:nil="true"/>
  </documentManagement>
</p:properties>
</file>

<file path=customXml/itemProps1.xml><?xml version="1.0" encoding="utf-8"?>
<ds:datastoreItem xmlns:ds="http://schemas.openxmlformats.org/officeDocument/2006/customXml" ds:itemID="{9601ECFB-228A-4D05-9FBC-DD9C0CAC9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B4E24-627E-4C05-B05C-D138875E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fbf56-9041-4799-9f82-08bd0c505907"/>
    <ds:schemaRef ds:uri="7826e52b-9789-4db9-ab08-34e5726b4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AB178-51CC-40B9-A92E-42ACBC77AB17}">
  <ds:schemaRefs>
    <ds:schemaRef ds:uri="195b5354-f035-4290-b4c7-2d77165ee927"/>
    <ds:schemaRef ds:uri="635f9498-9e67-4026-9a38-dc4d699ba3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85fbf56-9041-4799-9f82-08bd0c505907"/>
    <ds:schemaRef ds:uri="7826e52b-9789-4db9-ab08-34e5726b46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RCSS_Presentation_2021_Template</Template>
  <TotalTime>1373</TotalTime>
  <Words>5768</Words>
  <Application>Microsoft Office PowerPoint</Application>
  <PresentationFormat>Widescreen</PresentationFormat>
  <Paragraphs>841</Paragraphs>
  <Slides>5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Kinesha Ponder</dc:creator>
  <cp:lastModifiedBy>Jenkins, Angela</cp:lastModifiedBy>
  <cp:revision>164</cp:revision>
  <dcterms:created xsi:type="dcterms:W3CDTF">2021-10-13T14:32:03Z</dcterms:created>
  <dcterms:modified xsi:type="dcterms:W3CDTF">2025-11-02T23:46:42Z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0x010100FBA8CA33B7E6FB40A3635EEEB73F1479</vt:lpwstr>
  </property>
  <property fmtid="{D5CDD505-2E9C-101B-9397-08002B2CF9AE}" pid="3" name="MediaServiceImageTags">
    <vt:lpwstr/>
  </property>
</Properties>
</file>